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7"/>
  </p:notesMasterIdLst>
  <p:handoutMasterIdLst>
    <p:handoutMasterId r:id="rId28"/>
  </p:handoutMasterIdLst>
  <p:sldIdLst>
    <p:sldId id="435" r:id="rId7"/>
    <p:sldId id="470" r:id="rId8"/>
    <p:sldId id="434" r:id="rId9"/>
    <p:sldId id="453" r:id="rId10"/>
    <p:sldId id="442" r:id="rId11"/>
    <p:sldId id="443" r:id="rId12"/>
    <p:sldId id="444" r:id="rId13"/>
    <p:sldId id="439" r:id="rId14"/>
    <p:sldId id="455" r:id="rId15"/>
    <p:sldId id="432" r:id="rId16"/>
    <p:sldId id="441" r:id="rId17"/>
    <p:sldId id="454" r:id="rId18"/>
    <p:sldId id="445" r:id="rId19"/>
    <p:sldId id="471" r:id="rId20"/>
    <p:sldId id="465" r:id="rId21"/>
    <p:sldId id="467" r:id="rId22"/>
    <p:sldId id="256" r:id="rId23"/>
    <p:sldId id="466" r:id="rId24"/>
    <p:sldId id="468" r:id="rId25"/>
    <p:sldId id="265" r:id="rId26"/>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111" d="100"/>
          <a:sy n="111" d="100"/>
        </p:scale>
        <p:origin x="2172" y="10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jam4.sapjam.com/groups/UvgtUwzohySLY8dDvClacv/documents/F36I53Tz8JVEGyVWesgGuV/slide_viewer?_lightbox=tru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image" Target="../media/image40.tiff"/><Relationship Id="rId1" Type="http://schemas.openxmlformats.org/officeDocument/2006/relationships/slideLayout" Target="../slideLayouts/slideLayout54.xml"/><Relationship Id="rId6" Type="http://schemas.openxmlformats.org/officeDocument/2006/relationships/image" Target="../media/image44.tiff"/><Relationship Id="rId5" Type="http://schemas.openxmlformats.org/officeDocument/2006/relationships/image" Target="../media/image43.tiff"/><Relationship Id="rId10" Type="http://schemas.openxmlformats.org/officeDocument/2006/relationships/image" Target="../media/image48.png"/><Relationship Id="rId4" Type="http://schemas.openxmlformats.org/officeDocument/2006/relationships/image" Target="../media/image42.tiff"/><Relationship Id="rId9" Type="http://schemas.openxmlformats.org/officeDocument/2006/relationships/image" Target="../media/image47.tiff"/></Relationships>
</file>

<file path=ppt/slides/_rels/slide1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1.tiff"/><Relationship Id="rId7" Type="http://schemas.openxmlformats.org/officeDocument/2006/relationships/image" Target="../media/image46.png"/><Relationship Id="rId2" Type="http://schemas.openxmlformats.org/officeDocument/2006/relationships/image" Target="../media/image40.tiff"/><Relationship Id="rId1" Type="http://schemas.openxmlformats.org/officeDocument/2006/relationships/slideLayout" Target="../slideLayouts/slideLayout54.xml"/><Relationship Id="rId6" Type="http://schemas.openxmlformats.org/officeDocument/2006/relationships/image" Target="../media/image49.tiff"/><Relationship Id="rId5" Type="http://schemas.openxmlformats.org/officeDocument/2006/relationships/image" Target="../media/image43.tiff"/><Relationship Id="rId4" Type="http://schemas.openxmlformats.org/officeDocument/2006/relationships/image" Target="../media/image42.tiff"/><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witter.com/960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9.jp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8.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21FACB5-47D0-4407-BAFB-7E5103ACF92E}"/>
              </a:ext>
            </a:extLst>
          </p:cNvPr>
          <p:cNvSpPr/>
          <p:nvPr/>
        </p:nvSpPr>
        <p:spPr>
          <a:xfrm>
            <a:off x="7988062" y="6354000"/>
            <a:ext cx="3961338" cy="246221"/>
          </a:xfrm>
          <a:prstGeom prst="rect">
            <a:avLst/>
          </a:prstGeom>
        </p:spPr>
        <p:txBody>
          <a:bodyPr wrap="square">
            <a:spAutoFit/>
          </a:bodyPr>
          <a:lstStyle/>
          <a:p>
            <a:r>
              <a:rPr lang="en-US" sz="1000" dirty="0">
                <a:hlinkClick r:id="rId3"/>
              </a:rPr>
              <a:t>Guidance CF vs K8s (SAP CP Core Architecture Council)</a:t>
            </a:r>
            <a:endParaRPr lang="de-DE" sz="1000" dirty="0"/>
          </a:p>
        </p:txBody>
      </p:sp>
    </p:spTree>
    <p:extLst>
      <p:ext uri="{BB962C8B-B14F-4D97-AF65-F5344CB8AC3E}">
        <p14:creationId xmlns:p14="http://schemas.microsoft.com/office/powerpoint/2010/main" val="46071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6E265ACB-EFA3-42C5-AD1B-CCDA0ED56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1932</Words>
  <Application>Microsoft Office PowerPoint</Application>
  <PresentationFormat>Custom</PresentationFormat>
  <Paragraphs>362</Paragraphs>
  <Slides>20</Slides>
  <Notes>15</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 Unicode MS</vt:lpstr>
      <vt:lpstr>Arial</vt:lpstr>
      <vt:lpstr>Arial Black</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Tech Pizza – levels of abstraction</vt:lpstr>
      <vt:lpstr>Containers are awesome!     But why?</vt:lpstr>
      <vt:lpstr>The enterprise IT adoption cycle</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Schmitt-Roquette, Ralf</cp:lastModifiedBy>
  <cp:revision>81</cp:revision>
  <dcterms:created xsi:type="dcterms:W3CDTF">2018-09-20T13:43:01Z</dcterms:created>
  <dcterms:modified xsi:type="dcterms:W3CDTF">2019-04-26T09:35:34Z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